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1" r:id="rId3"/>
    <p:sldId id="274" r:id="rId4"/>
    <p:sldId id="272" r:id="rId5"/>
    <p:sldId id="279" r:id="rId6"/>
    <p:sldId id="273" r:id="rId7"/>
    <p:sldId id="278" r:id="rId8"/>
    <p:sldId id="275" r:id="rId9"/>
    <p:sldId id="276" r:id="rId10"/>
    <p:sldId id="277" r:id="rId11"/>
    <p:sldId id="259" r:id="rId12"/>
    <p:sldId id="260" r:id="rId13"/>
    <p:sldId id="267" r:id="rId14"/>
    <p:sldId id="266" r:id="rId15"/>
    <p:sldId id="265" r:id="rId16"/>
    <p:sldId id="264" r:id="rId17"/>
    <p:sldId id="280" r:id="rId18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84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tângulo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tângulo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28" name="Espaço Reservado para Data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6C1DE65-9CF2-494F-9D2A-BF73A9CE5F99}" type="datetimeFigureOut">
              <a:rPr lang="pt-BR" smtClean="0"/>
              <a:pPr/>
              <a:t>10/03/15</a:t>
            </a:fld>
            <a:endParaRPr lang="pt-BR"/>
          </a:p>
        </p:txBody>
      </p:sp>
      <p:sp>
        <p:nvSpPr>
          <p:cNvPr id="17" name="Espaço Reservado para Rodapé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pt-BR"/>
          </a:p>
        </p:txBody>
      </p:sp>
      <p:sp>
        <p:nvSpPr>
          <p:cNvPr id="29" name="Espaço Reservado para Número de Slide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428797D-817A-4302-9F96-A6037B9223C6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1DE65-9CF2-494F-9D2A-BF73A9CE5F99}" type="datetimeFigureOut">
              <a:rPr lang="pt-BR" smtClean="0"/>
              <a:pPr/>
              <a:t>10/03/15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797D-817A-4302-9F96-A6037B9223C6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e texto verticai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6C1DE65-9CF2-494F-9D2A-BF73A9CE5F99}" type="datetimeFigureOut">
              <a:rPr lang="pt-BR" smtClean="0"/>
              <a:pPr/>
              <a:t>10/03/15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pt-BR"/>
          </a:p>
        </p:txBody>
      </p:sp>
      <p:sp>
        <p:nvSpPr>
          <p:cNvPr id="7" name="Retângulo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tângulo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tângulo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E428797D-817A-4302-9F96-A6037B9223C6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1DE65-9CF2-494F-9D2A-BF73A9CE5F99}" type="datetimeFigureOut">
              <a:rPr lang="pt-BR" smtClean="0"/>
              <a:pPr/>
              <a:t>10/03/15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428797D-817A-4302-9F96-A6037B9223C6}" type="slidenum">
              <a:rPr lang="pt-BR" smtClean="0"/>
              <a:pPr/>
              <a:t>‹#›</a:t>
            </a:fld>
            <a:endParaRPr lang="pt-BR"/>
          </a:p>
        </p:txBody>
      </p:sp>
      <p:sp>
        <p:nvSpPr>
          <p:cNvPr id="8" name="Espaço Reservado para Conteúdo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7" name="Retângulo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tângulo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tângulo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12" name="Espaço Reservado para Data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1DE65-9CF2-494F-9D2A-BF73A9CE5F99}" type="datetimeFigureOut">
              <a:rPr lang="pt-BR" smtClean="0"/>
              <a:pPr/>
              <a:t>10/03/15</a:t>
            </a:fld>
            <a:endParaRPr lang="pt-BR"/>
          </a:p>
        </p:txBody>
      </p:sp>
      <p:sp>
        <p:nvSpPr>
          <p:cNvPr id="13" name="Espaço Reservado para Número de Slide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E428797D-817A-4302-9F96-A6037B9223C6}" type="slidenum">
              <a:rPr lang="pt-BR" smtClean="0"/>
              <a:pPr/>
              <a:t>‹#›</a:t>
            </a:fld>
            <a:endParaRPr lang="pt-BR"/>
          </a:p>
        </p:txBody>
      </p:sp>
      <p:sp>
        <p:nvSpPr>
          <p:cNvPr id="14" name="Espaço Reservado para Rodapé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9" name="Espaço Reservado para Conteúdo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8" name="Espaço Reservado para Data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6C1DE65-9CF2-494F-9D2A-BF73A9CE5F99}" type="datetimeFigureOut">
              <a:rPr lang="pt-BR" smtClean="0"/>
              <a:pPr/>
              <a:t>10/03/15</a:t>
            </a:fld>
            <a:endParaRPr lang="pt-BR"/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E428797D-817A-4302-9F96-A6037B9223C6}" type="slidenum">
              <a:rPr lang="pt-BR" smtClean="0"/>
              <a:pPr/>
              <a:t>‹#›</a:t>
            </a:fld>
            <a:endParaRPr lang="pt-BR"/>
          </a:p>
        </p:txBody>
      </p:sp>
      <p:sp>
        <p:nvSpPr>
          <p:cNvPr id="12" name="Espaço Reservado para Rodapé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3" name="Espaço Reservado para Conteúdo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0" name="Espaço Reservado para Data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6C1DE65-9CF2-494F-9D2A-BF73A9CE5F99}" type="datetimeFigureOut">
              <a:rPr lang="pt-BR" smtClean="0"/>
              <a:pPr/>
              <a:t>10/03/15</a:t>
            </a:fld>
            <a:endParaRPr lang="pt-BR"/>
          </a:p>
        </p:txBody>
      </p:sp>
      <p:sp>
        <p:nvSpPr>
          <p:cNvPr id="12" name="Espaço Reservado para Número de Slide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E428797D-817A-4302-9F96-A6037B9223C6}" type="slidenum">
              <a:rPr lang="pt-BR" smtClean="0"/>
              <a:pPr/>
              <a:t>‹#›</a:t>
            </a:fld>
            <a:endParaRPr lang="pt-BR"/>
          </a:p>
        </p:txBody>
      </p:sp>
      <p:sp>
        <p:nvSpPr>
          <p:cNvPr id="14" name="Espaço Reservado para Rodapé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pt-BR"/>
          </a:p>
        </p:txBody>
      </p:sp>
      <p:sp>
        <p:nvSpPr>
          <p:cNvPr id="16" name="Espaço Reservado para Texto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15" name="Espaço Reservado para Texto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1DE65-9CF2-494F-9D2A-BF73A9CE5F99}" type="datetimeFigureOut">
              <a:rPr lang="pt-BR" smtClean="0"/>
              <a:pPr/>
              <a:t>10/03/15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428797D-817A-4302-9F96-A6037B9223C6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1DE65-9CF2-494F-9D2A-BF73A9CE5F99}" type="datetimeFigureOut">
              <a:rPr lang="pt-BR" smtClean="0"/>
              <a:pPr/>
              <a:t>10/03/15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428797D-817A-4302-9F96-A6037B9223C6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1DE65-9CF2-494F-9D2A-BF73A9CE5F99}" type="datetimeFigureOut">
              <a:rPr lang="pt-BR" smtClean="0"/>
              <a:pPr/>
              <a:t>10/03/15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428797D-817A-4302-9F96-A6037B9223C6}" type="slidenum">
              <a:rPr lang="pt-BR" smtClean="0"/>
              <a:pPr/>
              <a:t>‹#›</a:t>
            </a:fld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9" name="Espaço Reservado para Conteúdo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8" name="Retângulo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tângulo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tângulo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11" name="Retângulo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Espaço Reservado para Data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6C1DE65-9CF2-494F-9D2A-BF73A9CE5F99}" type="datetimeFigureOut">
              <a:rPr lang="pt-BR" smtClean="0"/>
              <a:pPr/>
              <a:t>10/03/15</a:t>
            </a:fld>
            <a:endParaRPr lang="pt-BR"/>
          </a:p>
        </p:txBody>
      </p:sp>
      <p:sp>
        <p:nvSpPr>
          <p:cNvPr id="13" name="Espaço Reservado para Número de Slide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E428797D-817A-4302-9F96-A6037B9223C6}" type="slidenum">
              <a:rPr lang="pt-BR" smtClean="0"/>
              <a:pPr/>
              <a:t>‹#›</a:t>
            </a:fld>
            <a:endParaRPr lang="pt-BR"/>
          </a:p>
        </p:txBody>
      </p:sp>
      <p:sp>
        <p:nvSpPr>
          <p:cNvPr id="14" name="Espaço Reservado para Rodapé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spaço Reservado para Título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13" name="Espaço Reservado para Texto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4" name="Espaço Reservado para Data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6C1DE65-9CF2-494F-9D2A-BF73A9CE5F99}" type="datetimeFigureOut">
              <a:rPr lang="pt-BR" smtClean="0"/>
              <a:pPr/>
              <a:t>10/03/15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pt-BR"/>
          </a:p>
        </p:txBody>
      </p:sp>
      <p:sp>
        <p:nvSpPr>
          <p:cNvPr id="7" name="Retângulo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tângulo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tângulo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Espaço Reservado para Número de Slide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428797D-817A-4302-9F96-A6037B9223C6}" type="slidenum">
              <a:rPr lang="pt-BR" smtClean="0"/>
              <a:pPr/>
              <a:t>‹#›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Definição</a:t>
            </a:r>
            <a:r>
              <a:rPr lang="en-US" dirty="0" smtClean="0"/>
              <a:t> de </a:t>
            </a:r>
            <a:r>
              <a:rPr lang="en-US" dirty="0" err="1" smtClean="0"/>
              <a:t>quem</a:t>
            </a:r>
            <a:r>
              <a:rPr lang="en-US" dirty="0" smtClean="0"/>
              <a:t> é o </a:t>
            </a:r>
            <a:r>
              <a:rPr lang="en-US" dirty="0" err="1" smtClean="0"/>
              <a:t>usuário</a:t>
            </a:r>
            <a:r>
              <a:rPr lang="en-US" dirty="0" smtClean="0"/>
              <a:t> </a:t>
            </a: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Lílian</a:t>
            </a:r>
            <a:r>
              <a:rPr lang="en-US" dirty="0" smtClean="0"/>
              <a:t> </a:t>
            </a:r>
            <a:r>
              <a:rPr lang="en-US" dirty="0" err="1" smtClean="0"/>
              <a:t>Simão</a:t>
            </a:r>
            <a:r>
              <a:rPr lang="en-US" dirty="0" smtClean="0"/>
              <a:t> Oliveira</a:t>
            </a:r>
            <a:endParaRPr lang="pt-B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5. </a:t>
            </a:r>
            <a:r>
              <a:rPr lang="en-US" dirty="0" err="1" smtClean="0"/>
              <a:t>Construa</a:t>
            </a:r>
            <a:r>
              <a:rPr lang="en-US" dirty="0" smtClean="0"/>
              <a:t> Persona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267744" y="184482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err="1"/>
              <a:t>Método</a:t>
            </a:r>
            <a:r>
              <a:rPr lang="en-US" dirty="0"/>
              <a:t> </a:t>
            </a:r>
            <a:r>
              <a:rPr lang="en-US" dirty="0" err="1"/>
              <a:t>usado</a:t>
            </a:r>
            <a:r>
              <a:rPr lang="en-US" dirty="0"/>
              <a:t> </a:t>
            </a:r>
            <a:r>
              <a:rPr lang="en-US" dirty="0" err="1"/>
              <a:t>para</a:t>
            </a:r>
            <a:r>
              <a:rPr lang="en-US" dirty="0"/>
              <a:t> </a:t>
            </a:r>
            <a:r>
              <a:rPr lang="en-US" dirty="0" err="1"/>
              <a:t>definir</a:t>
            </a:r>
            <a:r>
              <a:rPr lang="en-US" dirty="0"/>
              <a:t> o </a:t>
            </a:r>
            <a:r>
              <a:rPr lang="en-US" dirty="0" err="1"/>
              <a:t>perfil</a:t>
            </a:r>
            <a:r>
              <a:rPr lang="en-US" dirty="0"/>
              <a:t> do </a:t>
            </a:r>
            <a:r>
              <a:rPr lang="en-US" dirty="0" err="1"/>
              <a:t>usuários</a:t>
            </a:r>
            <a:r>
              <a:rPr lang="en-US" dirty="0"/>
              <a:t> e </a:t>
            </a:r>
            <a:r>
              <a:rPr lang="en-US" dirty="0" err="1"/>
              <a:t>suas</a:t>
            </a:r>
            <a:r>
              <a:rPr lang="en-US" dirty="0"/>
              <a:t> </a:t>
            </a:r>
            <a:r>
              <a:rPr lang="en-US" dirty="0" err="1"/>
              <a:t>necessidades</a:t>
            </a:r>
            <a:r>
              <a:rPr lang="en-US" dirty="0"/>
              <a:t> no </a:t>
            </a:r>
            <a:r>
              <a:rPr lang="en-US" dirty="0" err="1"/>
              <a:t>sistema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004856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28674" name="Picture 2" descr="http://marketingenious.terapad.com/resources/5371/assets/images/Sample%20Personas2%20crp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800"/>
            <a:ext cx="9144000" cy="37121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29698" name="Picture 2" descr="http://wiki.openmoko.org/images/3/31/Sample_person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016" y="4113"/>
            <a:ext cx="8892480" cy="68538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Caracteríscas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precisam</a:t>
            </a:r>
            <a:r>
              <a:rPr lang="en-US" dirty="0" smtClean="0"/>
              <a:t> ser </a:t>
            </a:r>
            <a:r>
              <a:rPr lang="en-US" dirty="0" err="1" smtClean="0"/>
              <a:t>descritas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 smtClean="0"/>
              <a:t>Físicas</a:t>
            </a:r>
            <a:endParaRPr lang="en-US" dirty="0" smtClean="0"/>
          </a:p>
          <a:p>
            <a:r>
              <a:rPr lang="en-US" dirty="0" err="1" smtClean="0"/>
              <a:t>Pscicológicas</a:t>
            </a:r>
            <a:endParaRPr lang="en-US" dirty="0" smtClean="0"/>
          </a:p>
          <a:p>
            <a:r>
              <a:rPr lang="en-US" dirty="0" err="1" smtClean="0"/>
              <a:t>Cultura</a:t>
            </a:r>
            <a:r>
              <a:rPr lang="en-US" dirty="0" smtClean="0"/>
              <a:t> e </a:t>
            </a:r>
            <a:r>
              <a:rPr lang="en-US" dirty="0" err="1" smtClean="0"/>
              <a:t>conhecimento</a:t>
            </a:r>
            <a:r>
              <a:rPr lang="en-US" dirty="0" smtClean="0"/>
              <a:t> </a:t>
            </a:r>
            <a:r>
              <a:rPr lang="en-US" dirty="0" err="1" smtClean="0"/>
              <a:t>prévio</a:t>
            </a:r>
            <a:endParaRPr lang="en-US" dirty="0" smtClean="0"/>
          </a:p>
          <a:p>
            <a:endParaRPr lang="pt-B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Resumindo</a:t>
            </a:r>
            <a:r>
              <a:rPr lang="en-US" dirty="0" smtClean="0"/>
              <a:t> – </a:t>
            </a:r>
            <a:r>
              <a:rPr lang="en-US" dirty="0" err="1" smtClean="0"/>
              <a:t>Informações</a:t>
            </a:r>
            <a:r>
              <a:rPr lang="en-US" dirty="0" smtClean="0"/>
              <a:t> </a:t>
            </a:r>
            <a:r>
              <a:rPr lang="en-US" dirty="0" err="1" smtClean="0"/>
              <a:t>descritas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endParaRPr lang="pt-BR" dirty="0" smtClean="0"/>
          </a:p>
          <a:p>
            <a:r>
              <a:rPr lang="pt-BR" dirty="0" smtClean="0"/>
              <a:t>Tipo da </a:t>
            </a:r>
            <a:r>
              <a:rPr lang="pt-BR" dirty="0" err="1" smtClean="0"/>
              <a:t>persona</a:t>
            </a:r>
            <a:r>
              <a:rPr lang="pt-BR" dirty="0" smtClean="0"/>
              <a:t>;</a:t>
            </a:r>
          </a:p>
          <a:p>
            <a:r>
              <a:rPr lang="pt-BR" dirty="0" smtClean="0"/>
              <a:t>Uma foto que ajuda a dar o toque “humano” ;</a:t>
            </a:r>
          </a:p>
          <a:p>
            <a:r>
              <a:rPr lang="pt-BR" dirty="0" smtClean="0"/>
              <a:t>Um nome. Algumas pessoas preferem juntar ao nome algo que identifique o perfil principal da </a:t>
            </a:r>
            <a:r>
              <a:rPr lang="pt-BR" dirty="0" err="1" smtClean="0"/>
              <a:t>persona</a:t>
            </a:r>
            <a:r>
              <a:rPr lang="pt-BR" dirty="0" smtClean="0"/>
              <a:t>, como por exemplo “Leonardo Silva, o empreendedor inovador”;</a:t>
            </a:r>
          </a:p>
          <a:p>
            <a:r>
              <a:rPr lang="pt-BR" dirty="0" smtClean="0"/>
              <a:t>Inclua alguns detalhes pessoais, coisas que não afetam o design da solução, como onde fez faculdade, hobbies, etc. Mas cuidado com os exageros! Muitos detalhes podem desviar sua atenção dos importantes dados comportamentais que a </a:t>
            </a:r>
            <a:r>
              <a:rPr lang="pt-BR" dirty="0" err="1" smtClean="0"/>
              <a:t>persona</a:t>
            </a:r>
            <a:r>
              <a:rPr lang="pt-BR" dirty="0" smtClean="0"/>
              <a:t> deve representar;</a:t>
            </a:r>
          </a:p>
          <a:p>
            <a:r>
              <a:rPr lang="pt-BR" dirty="0" smtClean="0"/>
              <a:t>Desenvolva uma narrativa. </a:t>
            </a:r>
            <a:r>
              <a:rPr lang="pt-BR" dirty="0" err="1" smtClean="0"/>
              <a:t>Personas</a:t>
            </a:r>
            <a:r>
              <a:rPr lang="pt-BR" dirty="0" smtClean="0"/>
              <a:t> contam histórias e isso as faz mais convincentes. Uma lista de itens não transmite o que queremos tão bem quanto a narrativa;</a:t>
            </a:r>
          </a:p>
          <a:p>
            <a:r>
              <a:rPr lang="pt-BR" dirty="0" smtClean="0"/>
              <a:t>E muito importante, liste os objetivos finais que a </a:t>
            </a:r>
            <a:r>
              <a:rPr lang="pt-BR" dirty="0" err="1" smtClean="0"/>
              <a:t>persona</a:t>
            </a:r>
            <a:r>
              <a:rPr lang="pt-BR" dirty="0" smtClean="0"/>
              <a:t> quer atingir e que seu produto deverá atender!</a:t>
            </a:r>
          </a:p>
          <a:p>
            <a:endParaRPr lang="pt-B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pt-BR" dirty="0"/>
          </a:p>
        </p:txBody>
      </p:sp>
      <p:pic>
        <p:nvPicPr>
          <p:cNvPr id="33794" name="Picture 2" descr="http://blogclone.locaweb.com.br/wp-content/uploads/2008/12/exemplo_persona_primari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-138215"/>
            <a:ext cx="6112396" cy="69962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Picture 4" descr="http://wiki.fluidproject.org/download/attachments/3904542/Kivio-personas-overview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0"/>
            <a:ext cx="5549438" cy="68642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0"/>
            <a:ext cx="4866968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5536" y="2708920"/>
            <a:ext cx="15841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http://</a:t>
            </a:r>
            <a:r>
              <a:rPr lang="en-US" dirty="0" err="1"/>
              <a:t>www.ux-lady.com</a:t>
            </a:r>
            <a:r>
              <a:rPr lang="en-US" dirty="0"/>
              <a:t>/introduction-to-user-personas/</a:t>
            </a:r>
          </a:p>
        </p:txBody>
      </p:sp>
    </p:spTree>
    <p:extLst>
      <p:ext uri="{BB962C8B-B14F-4D97-AF65-F5344CB8AC3E}">
        <p14:creationId xmlns:p14="http://schemas.microsoft.com/office/powerpoint/2010/main" val="2101646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0"/>
            <a:ext cx="47994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6574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0900" y="0"/>
            <a:ext cx="4898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9781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</a:t>
            </a:r>
            <a:r>
              <a:rPr lang="en-US" dirty="0" err="1" smtClean="0"/>
              <a:t>Descobrir</a:t>
            </a:r>
            <a:r>
              <a:rPr lang="en-US" dirty="0" smtClean="0"/>
              <a:t> </a:t>
            </a:r>
            <a:r>
              <a:rPr lang="en-US" dirty="0" err="1" smtClean="0"/>
              <a:t>quem</a:t>
            </a:r>
            <a:r>
              <a:rPr lang="en-US" dirty="0" smtClean="0"/>
              <a:t> é o </a:t>
            </a:r>
            <a:r>
              <a:rPr lang="en-US" dirty="0" err="1" smtClean="0"/>
              <a:t>usuário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Descrever</a:t>
            </a:r>
            <a:r>
              <a:rPr lang="en-US" dirty="0" smtClean="0"/>
              <a:t> o </a:t>
            </a:r>
            <a:r>
              <a:rPr lang="en-US" dirty="0" err="1" smtClean="0"/>
              <a:t>máximo</a:t>
            </a:r>
            <a:r>
              <a:rPr lang="en-US" dirty="0" smtClean="0"/>
              <a:t> de </a:t>
            </a:r>
            <a:r>
              <a:rPr lang="en-US" dirty="0" err="1" smtClean="0"/>
              <a:t>informações</a:t>
            </a:r>
            <a:r>
              <a:rPr lang="en-US" dirty="0" smtClean="0"/>
              <a:t> a </a:t>
            </a:r>
            <a:r>
              <a:rPr lang="en-US" dirty="0" err="1" smtClean="0"/>
              <a:t>respeito</a:t>
            </a:r>
            <a:r>
              <a:rPr lang="en-US" dirty="0" smtClean="0"/>
              <a:t> do </a:t>
            </a:r>
            <a:r>
              <a:rPr lang="en-US" dirty="0" err="1" smtClean="0"/>
              <a:t>usuário</a:t>
            </a:r>
            <a:endParaRPr lang="en-US" dirty="0" smtClean="0"/>
          </a:p>
          <a:p>
            <a:pPr lvl="1"/>
            <a:r>
              <a:rPr lang="en-US" dirty="0" err="1" smtClean="0"/>
              <a:t>Entrevistas</a:t>
            </a:r>
            <a:endParaRPr lang="en-US" dirty="0" smtClean="0"/>
          </a:p>
          <a:p>
            <a:pPr lvl="1"/>
            <a:r>
              <a:rPr lang="en-US" dirty="0" err="1" smtClean="0"/>
              <a:t>Questionários</a:t>
            </a:r>
            <a:endParaRPr lang="en-US" dirty="0" smtClean="0"/>
          </a:p>
          <a:p>
            <a:pPr lvl="1"/>
            <a:r>
              <a:rPr lang="en-US" i="1" dirty="0" smtClean="0"/>
              <a:t>Brainstorms</a:t>
            </a:r>
          </a:p>
          <a:p>
            <a:pPr lvl="1"/>
            <a:r>
              <a:rPr lang="en-US" dirty="0" err="1" smtClean="0"/>
              <a:t>Observação</a:t>
            </a:r>
            <a:endParaRPr lang="en-US" dirty="0" smtClean="0"/>
          </a:p>
          <a:p>
            <a:pPr lvl="1"/>
            <a:r>
              <a:rPr lang="en-US" dirty="0" err="1" smtClean="0"/>
              <a:t>Relatórios</a:t>
            </a:r>
            <a:r>
              <a:rPr lang="en-US" dirty="0" smtClean="0"/>
              <a:t> </a:t>
            </a:r>
            <a:r>
              <a:rPr lang="en-US" dirty="0" err="1" smtClean="0"/>
              <a:t>estatísticos</a:t>
            </a:r>
            <a:endParaRPr lang="en-US" dirty="0" smtClean="0"/>
          </a:p>
          <a:p>
            <a:pPr lvl="3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540567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Descobrir</a:t>
            </a:r>
            <a:r>
              <a:rPr lang="en-US" dirty="0" smtClean="0"/>
              <a:t> </a:t>
            </a:r>
            <a:r>
              <a:rPr lang="en-US" dirty="0" err="1" smtClean="0"/>
              <a:t>quem</a:t>
            </a:r>
            <a:r>
              <a:rPr lang="en-US" dirty="0" smtClean="0"/>
              <a:t> é o </a:t>
            </a:r>
            <a:r>
              <a:rPr lang="en-US" dirty="0" err="1" smtClean="0"/>
              <a:t>usuário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Descrever</a:t>
            </a:r>
            <a:r>
              <a:rPr lang="en-US" dirty="0" smtClean="0"/>
              <a:t> o </a:t>
            </a:r>
            <a:r>
              <a:rPr lang="en-US" dirty="0" err="1" smtClean="0"/>
              <a:t>usuário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categorias</a:t>
            </a:r>
            <a:endParaRPr lang="en-US" dirty="0" smtClean="0"/>
          </a:p>
          <a:p>
            <a:pPr lvl="1"/>
            <a:r>
              <a:rPr lang="en-US" dirty="0" err="1" smtClean="0"/>
              <a:t>Exemplo</a:t>
            </a:r>
            <a:r>
              <a:rPr lang="en-US" dirty="0" smtClean="0"/>
              <a:t>: Um </a:t>
            </a:r>
            <a:r>
              <a:rPr lang="en-US" dirty="0" err="1" smtClean="0"/>
              <a:t>sofware</a:t>
            </a:r>
            <a:r>
              <a:rPr lang="en-US" dirty="0" smtClean="0"/>
              <a:t> de </a:t>
            </a:r>
            <a:r>
              <a:rPr lang="en-US" dirty="0" err="1" smtClean="0"/>
              <a:t>educação</a:t>
            </a:r>
            <a:r>
              <a:rPr lang="en-US" dirty="0" smtClean="0"/>
              <a:t> no </a:t>
            </a:r>
            <a:r>
              <a:rPr lang="en-US" dirty="0" err="1" smtClean="0"/>
              <a:t>trânsito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TV Digital, </a:t>
            </a:r>
            <a:r>
              <a:rPr lang="en-US" dirty="0" err="1" smtClean="0"/>
              <a:t>segundo</a:t>
            </a:r>
            <a:r>
              <a:rPr lang="en-US" dirty="0" smtClean="0"/>
              <a:t> dados do IBGE</a:t>
            </a:r>
          </a:p>
          <a:p>
            <a:pPr lvl="2"/>
            <a:r>
              <a:rPr lang="en-US" dirty="0" err="1" smtClean="0"/>
              <a:t>Usuários</a:t>
            </a:r>
            <a:r>
              <a:rPr lang="en-US" dirty="0" smtClean="0"/>
              <a:t> do </a:t>
            </a:r>
            <a:r>
              <a:rPr lang="en-US" dirty="0" err="1" smtClean="0"/>
              <a:t>sistema</a:t>
            </a:r>
            <a:r>
              <a:rPr lang="en-US" dirty="0" smtClean="0"/>
              <a:t>:	</a:t>
            </a:r>
          </a:p>
          <a:p>
            <a:pPr lvl="3"/>
            <a:r>
              <a:rPr lang="en-US" dirty="0" err="1" smtClean="0"/>
              <a:t>Mãe</a:t>
            </a:r>
            <a:r>
              <a:rPr lang="en-US" dirty="0" smtClean="0"/>
              <a:t> </a:t>
            </a:r>
            <a:r>
              <a:rPr lang="en-US" dirty="0" err="1" smtClean="0"/>
              <a:t>ocupada</a:t>
            </a:r>
            <a:endParaRPr lang="en-US" dirty="0" smtClean="0"/>
          </a:p>
          <a:p>
            <a:pPr lvl="3"/>
            <a:r>
              <a:rPr lang="en-US" dirty="0" err="1" smtClean="0"/>
              <a:t>Filhos</a:t>
            </a:r>
            <a:r>
              <a:rPr lang="en-US" dirty="0" smtClean="0"/>
              <a:t> </a:t>
            </a:r>
          </a:p>
          <a:p>
            <a:pPr lvl="3"/>
            <a:r>
              <a:rPr lang="en-US" dirty="0" err="1" smtClean="0"/>
              <a:t>Pai</a:t>
            </a:r>
            <a:endParaRPr lang="en-US" dirty="0" smtClean="0"/>
          </a:p>
          <a:p>
            <a:pPr lvl="3"/>
            <a:r>
              <a:rPr lang="en-US" dirty="0" err="1" smtClean="0"/>
              <a:t>Avô</a:t>
            </a:r>
            <a:endParaRPr lang="en-US" dirty="0" smtClean="0"/>
          </a:p>
          <a:p>
            <a:pPr lvl="3"/>
            <a:endParaRPr lang="en-US" dirty="0" smtClean="0"/>
          </a:p>
          <a:p>
            <a:pPr lvl="2"/>
            <a:r>
              <a:rPr lang="en-US" dirty="0" err="1" smtClean="0"/>
              <a:t>Descrever</a:t>
            </a:r>
            <a:r>
              <a:rPr lang="en-US" dirty="0" smtClean="0"/>
              <a:t> </a:t>
            </a:r>
            <a:r>
              <a:rPr lang="en-US" dirty="0" err="1" smtClean="0"/>
              <a:t>caracterísicas</a:t>
            </a:r>
            <a:r>
              <a:rPr lang="en-US" dirty="0" smtClean="0"/>
              <a:t> deles </a:t>
            </a:r>
            <a:r>
              <a:rPr lang="en-US" dirty="0" err="1" smtClean="0"/>
              <a:t>como</a:t>
            </a:r>
            <a:r>
              <a:rPr lang="en-US" dirty="0" smtClean="0"/>
              <a:t>:</a:t>
            </a:r>
          </a:p>
          <a:p>
            <a:pPr lvl="3"/>
            <a:r>
              <a:rPr lang="en-US" dirty="0" err="1" smtClean="0"/>
              <a:t>Idade</a:t>
            </a:r>
            <a:endParaRPr lang="en-US" dirty="0" smtClean="0"/>
          </a:p>
          <a:p>
            <a:pPr lvl="3"/>
            <a:r>
              <a:rPr lang="en-US" dirty="0" err="1" smtClean="0"/>
              <a:t>Desenvoltura</a:t>
            </a:r>
            <a:r>
              <a:rPr lang="en-US" dirty="0" smtClean="0"/>
              <a:t> com </a:t>
            </a:r>
            <a:r>
              <a:rPr lang="en-US" dirty="0" err="1" smtClean="0"/>
              <a:t>tecnologia</a:t>
            </a:r>
            <a:endParaRPr lang="en-US" dirty="0" smtClean="0"/>
          </a:p>
          <a:p>
            <a:pPr lvl="3"/>
            <a:r>
              <a:rPr lang="en-US" dirty="0" smtClean="0"/>
              <a:t>O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eles</a:t>
            </a:r>
            <a:r>
              <a:rPr lang="en-US" dirty="0" smtClean="0"/>
              <a:t> </a:t>
            </a:r>
            <a:r>
              <a:rPr lang="en-US" dirty="0" err="1" smtClean="0"/>
              <a:t>procuram</a:t>
            </a:r>
            <a:r>
              <a:rPr lang="en-US" dirty="0" smtClean="0"/>
              <a:t> no </a:t>
            </a:r>
            <a:r>
              <a:rPr lang="en-US" dirty="0" err="1" smtClean="0"/>
              <a:t>sistema</a:t>
            </a:r>
            <a:endParaRPr lang="en-US" dirty="0" smtClean="0"/>
          </a:p>
          <a:p>
            <a:pPr lvl="3"/>
            <a:r>
              <a:rPr lang="en-US" dirty="0" smtClean="0"/>
              <a:t>Etc</a:t>
            </a:r>
          </a:p>
          <a:p>
            <a:pPr lvl="3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238188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2. </a:t>
            </a:r>
            <a:r>
              <a:rPr lang="en-US" dirty="0" err="1" smtClean="0"/>
              <a:t>Construir</a:t>
            </a:r>
            <a:r>
              <a:rPr lang="en-US" dirty="0" smtClean="0"/>
              <a:t> </a:t>
            </a:r>
            <a:r>
              <a:rPr lang="en-US" dirty="0" err="1" smtClean="0"/>
              <a:t>Hip</a:t>
            </a:r>
            <a:r>
              <a:rPr lang="en-US" dirty="0" err="1" smtClean="0"/>
              <a:t>óteses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8100"/>
            <a:ext cx="9144000" cy="42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8553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2. </a:t>
            </a:r>
            <a:r>
              <a:rPr lang="en-US" dirty="0" err="1" smtClean="0"/>
              <a:t>Construir</a:t>
            </a:r>
            <a:r>
              <a:rPr lang="en-US" dirty="0" smtClean="0"/>
              <a:t> </a:t>
            </a:r>
            <a:r>
              <a:rPr lang="en-US" dirty="0" err="1" smtClean="0"/>
              <a:t>Hipóteses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dirty="0" err="1" smtClean="0"/>
              <a:t>respeito</a:t>
            </a:r>
            <a:r>
              <a:rPr lang="en-US" dirty="0" smtClean="0"/>
              <a:t> de </a:t>
            </a:r>
            <a:r>
              <a:rPr lang="en-US" dirty="0" err="1" smtClean="0"/>
              <a:t>interesses</a:t>
            </a:r>
            <a:r>
              <a:rPr lang="en-US" dirty="0" smtClean="0"/>
              <a:t> no </a:t>
            </a:r>
            <a:r>
              <a:rPr lang="en-US" dirty="0" err="1" smtClean="0"/>
              <a:t>sistema</a:t>
            </a:r>
            <a:endParaRPr lang="en-US" dirty="0" smtClean="0"/>
          </a:p>
          <a:p>
            <a:r>
              <a:rPr lang="en-US" dirty="0" err="1" smtClean="0"/>
              <a:t>Descrição</a:t>
            </a:r>
            <a:r>
              <a:rPr lang="en-US" dirty="0" smtClean="0"/>
              <a:t> do </a:t>
            </a:r>
            <a:r>
              <a:rPr lang="en-US" dirty="0" err="1" smtClean="0"/>
              <a:t>contexto</a:t>
            </a:r>
            <a:r>
              <a:rPr lang="en-US" dirty="0" smtClean="0"/>
              <a:t> de </a:t>
            </a:r>
            <a:r>
              <a:rPr lang="en-US" dirty="0" err="1" smtClean="0"/>
              <a:t>uso</a:t>
            </a:r>
            <a:endParaRPr lang="en-US" dirty="0" smtClean="0"/>
          </a:p>
          <a:p>
            <a:r>
              <a:rPr lang="en-US" dirty="0" err="1" smtClean="0"/>
              <a:t>Gostos</a:t>
            </a:r>
            <a:r>
              <a:rPr lang="en-US" dirty="0" smtClean="0"/>
              <a:t> e </a:t>
            </a:r>
            <a:r>
              <a:rPr lang="en-US" dirty="0" err="1" smtClean="0"/>
              <a:t>habilidades</a:t>
            </a:r>
            <a:r>
              <a:rPr lang="en-US" dirty="0" smtClean="0"/>
              <a:t> </a:t>
            </a:r>
            <a:r>
              <a:rPr lang="en-US" dirty="0" err="1" smtClean="0"/>
              <a:t>dessa</a:t>
            </a:r>
            <a:r>
              <a:rPr lang="en-US" dirty="0" smtClean="0"/>
              <a:t> persona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879130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3. </a:t>
            </a:r>
            <a:r>
              <a:rPr lang="en-US" dirty="0" err="1" smtClean="0"/>
              <a:t>Verifica</a:t>
            </a:r>
            <a:r>
              <a:rPr lang="en-US" dirty="0" err="1" smtClean="0"/>
              <a:t>ção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04900"/>
            <a:ext cx="9144000" cy="4634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533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4. </a:t>
            </a:r>
            <a:r>
              <a:rPr lang="en-US" dirty="0" err="1" smtClean="0"/>
              <a:t>Encontre</a:t>
            </a:r>
            <a:r>
              <a:rPr lang="en-US" dirty="0" smtClean="0"/>
              <a:t> </a:t>
            </a:r>
            <a:r>
              <a:rPr lang="en-US" dirty="0" err="1" smtClean="0"/>
              <a:t>padr</a:t>
            </a:r>
            <a:r>
              <a:rPr lang="en-US" dirty="0" err="1" smtClean="0"/>
              <a:t>ões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1628800"/>
            <a:ext cx="7239000" cy="42799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03648" y="6021288"/>
            <a:ext cx="5544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Fonte</a:t>
            </a:r>
            <a:r>
              <a:rPr lang="en-US" dirty="0"/>
              <a:t>: http://</a:t>
            </a:r>
            <a:r>
              <a:rPr lang="en-US" dirty="0" err="1"/>
              <a:t>info.abril.com.br</a:t>
            </a:r>
            <a:r>
              <a:rPr lang="en-US" dirty="0"/>
              <a:t>/</a:t>
            </a:r>
            <a:r>
              <a:rPr lang="en-US" dirty="0" err="1"/>
              <a:t>noticias</a:t>
            </a:r>
            <a:r>
              <a:rPr lang="en-US" dirty="0"/>
              <a:t>/blogs/</a:t>
            </a:r>
            <a:r>
              <a:rPr lang="en-US" dirty="0" err="1"/>
              <a:t>omg</a:t>
            </a:r>
            <a:r>
              <a:rPr lang="en-US" dirty="0"/>
              <a:t>/</a:t>
            </a:r>
            <a:r>
              <a:rPr lang="en-US" dirty="0" err="1"/>
              <a:t>celular</a:t>
            </a:r>
            <a:r>
              <a:rPr lang="en-US" dirty="0"/>
              <a:t>/</a:t>
            </a:r>
            <a:r>
              <a:rPr lang="en-US" dirty="0" err="1"/>
              <a:t>os</a:t>
            </a:r>
            <a:r>
              <a:rPr lang="en-US" dirty="0"/>
              <a:t>-</a:t>
            </a:r>
            <a:r>
              <a:rPr lang="en-US" dirty="0" err="1"/>
              <a:t>tipos</a:t>
            </a:r>
            <a:r>
              <a:rPr lang="en-US" dirty="0"/>
              <a:t>-de-</a:t>
            </a:r>
            <a:r>
              <a:rPr lang="en-US" dirty="0" err="1"/>
              <a:t>usuarios</a:t>
            </a:r>
            <a:r>
              <a:rPr lang="en-US" dirty="0"/>
              <a:t>-de-</a:t>
            </a:r>
            <a:r>
              <a:rPr lang="en-US" dirty="0" err="1"/>
              <a:t>iphone</a:t>
            </a:r>
            <a:r>
              <a:rPr lang="en-US" dirty="0"/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2591046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Mediano">
  <a:themeElements>
    <a:clrScheme name="Mediano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o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o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42</TotalTime>
  <Words>308</Words>
  <Application>Microsoft Macintosh PowerPoint</Application>
  <PresentationFormat>On-screen Show (4:3)</PresentationFormat>
  <Paragraphs>46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Mediano</vt:lpstr>
      <vt:lpstr>Definição de quem é o usuário </vt:lpstr>
      <vt:lpstr>PowerPoint Presentation</vt:lpstr>
      <vt:lpstr>PowerPoint Presentation</vt:lpstr>
      <vt:lpstr>1. Descobrir quem é o usuário</vt:lpstr>
      <vt:lpstr>Descobrir quem é o usuário</vt:lpstr>
      <vt:lpstr>2. Construir Hipóteses</vt:lpstr>
      <vt:lpstr>2. Construir Hipóteses</vt:lpstr>
      <vt:lpstr>3. Verificação</vt:lpstr>
      <vt:lpstr>4. Encontre padrões</vt:lpstr>
      <vt:lpstr>5. Construa Persona</vt:lpstr>
      <vt:lpstr>PowerPoint Presentation</vt:lpstr>
      <vt:lpstr>PowerPoint Presentation</vt:lpstr>
      <vt:lpstr>Caracteríscas que precisam ser descritas</vt:lpstr>
      <vt:lpstr>Resumindo – Informações descritas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Definição de quem é o usuário </dc:title>
  <dc:creator>lilian</dc:creator>
  <cp:lastModifiedBy>sdas dsad</cp:lastModifiedBy>
  <cp:revision>6</cp:revision>
  <dcterms:created xsi:type="dcterms:W3CDTF">2013-03-12T14:06:22Z</dcterms:created>
  <dcterms:modified xsi:type="dcterms:W3CDTF">2015-03-10T19:59:41Z</dcterms:modified>
</cp:coreProperties>
</file>